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2" r:id="rId3"/>
    <p:sldId id="258" r:id="rId4"/>
    <p:sldId id="259" r:id="rId5"/>
    <p:sldId id="257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80D317F-F317-43DF-AB68-56FF942FAC90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3F26AFE-FCAE-4B5C-A71A-CBFCF832FC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blogs.wcpss.net/mhsmediacenter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799" cy="1600200"/>
          </a:xfrm>
        </p:spPr>
        <p:txBody>
          <a:bodyPr>
            <a:normAutofit/>
          </a:bodyPr>
          <a:lstStyle/>
          <a:p>
            <a:r>
              <a:rPr lang="en-US" sz="4400" b="1" u="sng" dirty="0" smtClean="0"/>
              <a:t>I-Search and </a:t>
            </a:r>
            <a:br>
              <a:rPr lang="en-US" sz="4400" b="1" u="sng" dirty="0" smtClean="0"/>
            </a:br>
            <a:r>
              <a:rPr lang="en-US" sz="4400" b="1" u="sng" dirty="0" smtClean="0"/>
              <a:t>21</a:t>
            </a:r>
            <a:r>
              <a:rPr lang="en-US" sz="4400" b="1" u="sng" baseline="30000" dirty="0" smtClean="0"/>
              <a:t>st</a:t>
            </a:r>
            <a:r>
              <a:rPr lang="en-US" sz="4400" b="1" u="sng" dirty="0" smtClean="0"/>
              <a:t> Century Skills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66800" y="3200400"/>
            <a:ext cx="6890791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</a:pPr>
            <a:r>
              <a:rPr lang="en-US" sz="3200" b="1" spc="250" dirty="0" smtClean="0">
                <a:solidFill>
                  <a:schemeClr val="tx2"/>
                </a:solidFill>
              </a:rPr>
              <a:t>Critical Thinking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</a:pPr>
            <a:r>
              <a:rPr lang="en-US" sz="3200" b="1" spc="250" dirty="0">
                <a:solidFill>
                  <a:schemeClr val="tx2"/>
                </a:solidFill>
              </a:rPr>
              <a:t>P</a:t>
            </a:r>
            <a:r>
              <a:rPr lang="en-US" sz="3200" b="1" spc="250" dirty="0" smtClean="0">
                <a:solidFill>
                  <a:schemeClr val="tx2"/>
                </a:solidFill>
              </a:rPr>
              <a:t>roblem Solving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</a:pPr>
            <a:r>
              <a:rPr lang="en-US" sz="3200" b="1" spc="250" dirty="0" smtClean="0">
                <a:solidFill>
                  <a:schemeClr val="tx2"/>
                </a:solidFill>
              </a:rPr>
              <a:t>Communication</a:t>
            </a:r>
            <a:endParaRPr lang="en-US" sz="3200" b="1" spc="250" dirty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</a:pPr>
            <a:r>
              <a:rPr lang="en-US" sz="3200" b="1" spc="250" dirty="0" smtClean="0">
                <a:solidFill>
                  <a:schemeClr val="tx2"/>
                </a:solidFill>
              </a:rPr>
              <a:t>Collaboration</a:t>
            </a:r>
            <a:endParaRPr lang="en-US" sz="3200" b="1" spc="250" dirty="0">
              <a:solidFill>
                <a:schemeClr val="tx2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19200" y="2590800"/>
            <a:ext cx="64652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/>
              <a:t>Success In Today’s World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47800" y="59436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Created by Emma </a:t>
            </a:r>
            <a:r>
              <a:rPr lang="en-US" i="1" dirty="0" err="1" smtClean="0"/>
              <a:t>Braaten</a:t>
            </a:r>
            <a:r>
              <a:rPr lang="en-US" i="1" dirty="0" smtClean="0"/>
              <a:t>, Millbrook High School, 2011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533400" y="3581400"/>
            <a:ext cx="7924800" cy="25146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cap="none" dirty="0" smtClean="0"/>
              <a:t>Use communication for a range of purposes (e.g. to inform OR instruct) 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799" cy="1676400"/>
          </a:xfrm>
        </p:spPr>
        <p:txBody>
          <a:bodyPr>
            <a:normAutofit/>
          </a:bodyPr>
          <a:lstStyle/>
          <a:p>
            <a:r>
              <a:rPr lang="en-US" sz="4400" b="1" u="sng" dirty="0" smtClean="0"/>
              <a:t>COMMUNICATION AND COLLABORATION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19809" y="2667000"/>
            <a:ext cx="5671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/>
              <a:t>Communicate Clearly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533400" y="3581400"/>
            <a:ext cx="7924800" cy="2514600"/>
          </a:xfrm>
        </p:spPr>
        <p:txBody>
          <a:bodyPr>
            <a:no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400" cap="none" dirty="0" smtClean="0"/>
              <a:t>Articulate thoughts and ideas effectively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799" cy="1676400"/>
          </a:xfrm>
        </p:spPr>
        <p:txBody>
          <a:bodyPr>
            <a:normAutofit/>
          </a:bodyPr>
          <a:lstStyle/>
          <a:p>
            <a:r>
              <a:rPr lang="en-US" sz="4400" b="1" u="sng" dirty="0" smtClean="0"/>
              <a:t>COMMUNICATION AND COLLABORATION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19809" y="2667000"/>
            <a:ext cx="5671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/>
              <a:t>Communicate Clearly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533400" y="3581400"/>
            <a:ext cx="7924800" cy="25146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cap="none" dirty="0" smtClean="0"/>
              <a:t>Utilize multiple media and technologies, and know how to judge their effectiveness [and] their impact</a:t>
            </a:r>
            <a:endParaRPr lang="en-US" sz="2400" cap="non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799" cy="1676400"/>
          </a:xfrm>
        </p:spPr>
        <p:txBody>
          <a:bodyPr>
            <a:normAutofit/>
          </a:bodyPr>
          <a:lstStyle/>
          <a:p>
            <a:r>
              <a:rPr lang="en-US" sz="4400" b="1" u="sng" dirty="0" smtClean="0"/>
              <a:t>COMMUNICATION AND COLLABORATION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19809" y="2667000"/>
            <a:ext cx="5671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/>
              <a:t>Communicate Clearly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1219200" y="3581400"/>
            <a:ext cx="6705600" cy="25146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cap="none" dirty="0" smtClean="0"/>
              <a:t>Understand and utilize the most appropriate media creation tools, characteristics and convention</a:t>
            </a:r>
            <a:endParaRPr lang="en-US" sz="2400" cap="non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799" cy="1219200"/>
          </a:xfrm>
        </p:spPr>
        <p:txBody>
          <a:bodyPr>
            <a:normAutofit/>
          </a:bodyPr>
          <a:lstStyle/>
          <a:p>
            <a:r>
              <a:rPr lang="en-US" sz="4400" b="1" u="sng" dirty="0" smtClean="0"/>
              <a:t>Media Literacy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19809" y="2667000"/>
            <a:ext cx="5671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/>
              <a:t>Create Media Products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1219200" y="3581400"/>
            <a:ext cx="6705600" cy="25146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cap="none" dirty="0" smtClean="0"/>
              <a:t>Use technology as a tool to research, organize, evaluate and communicate information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609600"/>
            <a:ext cx="8686799" cy="1219200"/>
          </a:xfrm>
        </p:spPr>
        <p:txBody>
          <a:bodyPr>
            <a:normAutofit fontScale="90000"/>
          </a:bodyPr>
          <a:lstStyle/>
          <a:p>
            <a:r>
              <a:rPr lang="en-US" sz="4400" b="1" u="sng" dirty="0" smtClean="0"/>
              <a:t>Information, Communications and Technology Literacy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38201" y="2667000"/>
            <a:ext cx="746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/>
              <a:t>Apply Technology Effectively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533400" y="3581400"/>
            <a:ext cx="8153400" cy="25146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cap="none" dirty="0" smtClean="0"/>
              <a:t>Use digital technologies, communication/ networking tools...to create information</a:t>
            </a:r>
            <a:endParaRPr lang="en-US" sz="2400" cap="non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609600"/>
            <a:ext cx="8686799" cy="1219200"/>
          </a:xfrm>
        </p:spPr>
        <p:txBody>
          <a:bodyPr>
            <a:normAutofit fontScale="90000"/>
          </a:bodyPr>
          <a:lstStyle/>
          <a:p>
            <a:r>
              <a:rPr lang="en-US" sz="4400" b="1" u="sng" dirty="0" smtClean="0"/>
              <a:t>Information, Communications and Technology Literacy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38201" y="2667000"/>
            <a:ext cx="746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/>
              <a:t>Apply Technology Effectively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7200" y="3200400"/>
            <a:ext cx="3733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I-Search</a:t>
            </a:r>
          </a:p>
          <a:p>
            <a:pPr algn="ctr"/>
            <a:r>
              <a:rPr lang="en-US" sz="4000" b="1" dirty="0" smtClean="0"/>
              <a:t>21</a:t>
            </a:r>
            <a:r>
              <a:rPr lang="en-US" sz="4000" b="1" baseline="30000" dirty="0" smtClean="0"/>
              <a:t>st</a:t>
            </a:r>
            <a:r>
              <a:rPr lang="en-US" sz="4000" b="1" dirty="0" smtClean="0"/>
              <a:t> Century</a:t>
            </a:r>
          </a:p>
          <a:p>
            <a:pPr algn="ctr"/>
            <a:r>
              <a:rPr lang="en-US" sz="4000" b="1" dirty="0" smtClean="0"/>
              <a:t>Technology</a:t>
            </a:r>
          </a:p>
          <a:p>
            <a:pPr algn="ctr"/>
            <a:r>
              <a:rPr lang="en-US" sz="4000" b="1" dirty="0" smtClean="0"/>
              <a:t>Review</a:t>
            </a:r>
            <a:endParaRPr lang="en-US" sz="4000" dirty="0"/>
          </a:p>
        </p:txBody>
      </p:sp>
      <p:sp>
        <p:nvSpPr>
          <p:cNvPr id="6" name="Title 8"/>
          <p:cNvSpPr txBox="1">
            <a:spLocks/>
          </p:cNvSpPr>
          <p:nvPr/>
        </p:nvSpPr>
        <p:spPr>
          <a:xfrm>
            <a:off x="228600" y="228600"/>
            <a:ext cx="8686799" cy="16002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I-Search and </a:t>
            </a:r>
            <a:br>
              <a:rPr kumimoji="0" 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21</a:t>
            </a:r>
            <a:r>
              <a:rPr kumimoji="0" lang="en-US" sz="4400" b="1" i="0" u="sng" strike="noStrike" kern="1200" cap="none" spc="0" normalizeH="0" baseline="30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</a:t>
            </a:r>
            <a:r>
              <a:rPr kumimoji="0" 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Century Skills</a:t>
            </a:r>
            <a:endParaRPr kumimoji="0" lang="en-US" sz="4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5800" y="3048000"/>
            <a:ext cx="4114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Go to</a:t>
            </a:r>
          </a:p>
          <a:p>
            <a:pPr algn="ctr"/>
            <a:r>
              <a:rPr lang="en-US" sz="4000" dirty="0" smtClean="0">
                <a:hlinkClick r:id="rId2"/>
              </a:rPr>
              <a:t>http://blogs.</a:t>
            </a:r>
          </a:p>
          <a:p>
            <a:pPr algn="ctr"/>
            <a:r>
              <a:rPr lang="en-US" sz="4000" dirty="0" smtClean="0">
                <a:hlinkClick r:id="rId2"/>
              </a:rPr>
              <a:t>wcpss.net/</a:t>
            </a:r>
          </a:p>
          <a:p>
            <a:pPr algn="ctr"/>
            <a:r>
              <a:rPr lang="en-US" sz="4000" dirty="0" err="1" smtClean="0">
                <a:hlinkClick r:id="rId2"/>
              </a:rPr>
              <a:t>mhsmediacenter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60</TotalTime>
  <Words>153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Civic</vt:lpstr>
      <vt:lpstr>I-Search and  21st Century Skills</vt:lpstr>
      <vt:lpstr>COMMUNICATION AND COLLABORATION </vt:lpstr>
      <vt:lpstr>COMMUNICATION AND COLLABORATION </vt:lpstr>
      <vt:lpstr>COMMUNICATION AND COLLABORATION </vt:lpstr>
      <vt:lpstr>Media Literacy</vt:lpstr>
      <vt:lpstr>Information, Communications and Technology Literacy</vt:lpstr>
      <vt:lpstr>Information, Communications and Technology Literacy</vt:lpstr>
      <vt:lpstr>Slide 8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AND COLLABORATION </dc:title>
  <dc:creator>ebraaten</dc:creator>
  <cp:lastModifiedBy>ebraaten</cp:lastModifiedBy>
  <cp:revision>6</cp:revision>
  <dcterms:created xsi:type="dcterms:W3CDTF">2011-12-05T02:42:26Z</dcterms:created>
  <dcterms:modified xsi:type="dcterms:W3CDTF">2012-03-07T13:34:51Z</dcterms:modified>
</cp:coreProperties>
</file>